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56" r:id="rId5"/>
    <p:sldId id="281" r:id="rId6"/>
    <p:sldId id="282" r:id="rId7"/>
    <p:sldId id="322" r:id="rId8"/>
    <p:sldId id="323" r:id="rId9"/>
    <p:sldId id="324" r:id="rId10"/>
    <p:sldId id="325" r:id="rId11"/>
    <p:sldId id="326" r:id="rId12"/>
    <p:sldId id="327" r:id="rId13"/>
    <p:sldId id="286" r:id="rId14"/>
    <p:sldId id="328" r:id="rId15"/>
    <p:sldId id="329" r:id="rId16"/>
    <p:sldId id="331" r:id="rId17"/>
    <p:sldId id="334" r:id="rId18"/>
    <p:sldId id="333" r:id="rId19"/>
    <p:sldId id="332" r:id="rId20"/>
    <p:sldId id="330" r:id="rId21"/>
    <p:sldId id="301" r:id="rId22"/>
    <p:sldId id="306" r:id="rId23"/>
    <p:sldId id="307" r:id="rId24"/>
    <p:sldId id="289" r:id="rId25"/>
    <p:sldId id="298" r:id="rId26"/>
    <p:sldId id="299" r:id="rId27"/>
    <p:sldId id="302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27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32" autoAdjust="0"/>
    <p:restoredTop sz="94718"/>
  </p:normalViewPr>
  <p:slideViewPr>
    <p:cSldViewPr snapToGrid="0">
      <p:cViewPr varScale="1">
        <p:scale>
          <a:sx n="39" d="100"/>
          <a:sy n="39" d="100"/>
        </p:scale>
        <p:origin x="40" y="7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Akshat SBOBNG-PTIY/FUF" userId="4fe7c8c1-223e-40ca-826c-1bfc0e400ebb" providerId="ADAL" clId="{03C4B7FB-985D-4AD0-837A-101C17418BD7}"/>
    <pc:docChg chg="undo custSel addSld delSld modSld sldOrd">
      <pc:chgData name="Gupta, Akshat SBOBNG-PTIY/FUF" userId="4fe7c8c1-223e-40ca-826c-1bfc0e400ebb" providerId="ADAL" clId="{03C4B7FB-985D-4AD0-837A-101C17418BD7}" dt="2023-09-22T10:45:55.228" v="1032" actId="20577"/>
      <pc:docMkLst>
        <pc:docMk/>
      </pc:docMkLst>
      <pc:sldChg chg="add del">
        <pc:chgData name="Gupta, Akshat SBOBNG-PTIY/FUF" userId="4fe7c8c1-223e-40ca-826c-1bfc0e400ebb" providerId="ADAL" clId="{03C4B7FB-985D-4AD0-837A-101C17418BD7}" dt="2023-09-22T10:42:56.037" v="550" actId="47"/>
        <pc:sldMkLst>
          <pc:docMk/>
          <pc:sldMk cId="926184573" sldId="275"/>
        </pc:sldMkLst>
      </pc:sldChg>
      <pc:sldChg chg="modSp mod">
        <pc:chgData name="Gupta, Akshat SBOBNG-PTIY/FUF" userId="4fe7c8c1-223e-40ca-826c-1bfc0e400ebb" providerId="ADAL" clId="{03C4B7FB-985D-4AD0-837A-101C17418BD7}" dt="2023-09-19T09:25:26.859" v="181" actId="20577"/>
        <pc:sldMkLst>
          <pc:docMk/>
          <pc:sldMk cId="1104824538" sldId="282"/>
        </pc:sldMkLst>
        <pc:spChg chg="mod">
          <ac:chgData name="Gupta, Akshat SBOBNG-PTIY/FUF" userId="4fe7c8c1-223e-40ca-826c-1bfc0e400ebb" providerId="ADAL" clId="{03C4B7FB-985D-4AD0-837A-101C17418BD7}" dt="2023-09-19T09:25:26.859" v="181" actId="20577"/>
          <ac:spMkLst>
            <pc:docMk/>
            <pc:sldMk cId="1104824538" sldId="282"/>
            <ac:spMk id="3" creationId="{22788C46-D0BC-4307-AE55-7601A139E7CB}"/>
          </ac:spMkLst>
        </pc:spChg>
      </pc:sldChg>
      <pc:sldChg chg="modSp mod ord">
        <pc:chgData name="Gupta, Akshat SBOBNG-PTIY/FUF" userId="4fe7c8c1-223e-40ca-826c-1bfc0e400ebb" providerId="ADAL" clId="{03C4B7FB-985D-4AD0-837A-101C17418BD7}" dt="2023-09-22T10:45:55.228" v="1032" actId="20577"/>
        <pc:sldMkLst>
          <pc:docMk/>
          <pc:sldMk cId="3297444393" sldId="286"/>
        </pc:sldMkLst>
        <pc:spChg chg="mod">
          <ac:chgData name="Gupta, Akshat SBOBNG-PTIY/FUF" userId="4fe7c8c1-223e-40ca-826c-1bfc0e400ebb" providerId="ADAL" clId="{03C4B7FB-985D-4AD0-837A-101C17418BD7}" dt="2023-09-22T10:45:55.228" v="1032" actId="20577"/>
          <ac:spMkLst>
            <pc:docMk/>
            <pc:sldMk cId="3297444393" sldId="286"/>
            <ac:spMk id="3" creationId="{22788C46-D0BC-4307-AE55-7601A139E7CB}"/>
          </ac:spMkLst>
        </pc:spChg>
      </pc:sldChg>
      <pc:sldChg chg="addSp delSp mod">
        <pc:chgData name="Gupta, Akshat SBOBNG-PTIY/FUF" userId="4fe7c8c1-223e-40ca-826c-1bfc0e400ebb" providerId="ADAL" clId="{03C4B7FB-985D-4AD0-837A-101C17418BD7}" dt="2023-09-21T08:27:47.425" v="269" actId="22"/>
        <pc:sldMkLst>
          <pc:docMk/>
          <pc:sldMk cId="1072296495" sldId="289"/>
        </pc:sldMkLst>
        <pc:spChg chg="del">
          <ac:chgData name="Gupta, Akshat SBOBNG-PTIY/FUF" userId="4fe7c8c1-223e-40ca-826c-1bfc0e400ebb" providerId="ADAL" clId="{03C4B7FB-985D-4AD0-837A-101C17418BD7}" dt="2023-09-20T08:55:52.741" v="234" actId="478"/>
          <ac:spMkLst>
            <pc:docMk/>
            <pc:sldMk cId="1072296495" sldId="289"/>
            <ac:spMk id="9" creationId="{7D325D76-DEAE-870C-6290-8DE01AC20192}"/>
          </ac:spMkLst>
        </pc:spChg>
        <pc:spChg chg="del">
          <ac:chgData name="Gupta, Akshat SBOBNG-PTIY/FUF" userId="4fe7c8c1-223e-40ca-826c-1bfc0e400ebb" providerId="ADAL" clId="{03C4B7FB-985D-4AD0-837A-101C17418BD7}" dt="2023-09-20T08:55:50.494" v="232" actId="478"/>
          <ac:spMkLst>
            <pc:docMk/>
            <pc:sldMk cId="1072296495" sldId="289"/>
            <ac:spMk id="17" creationId="{A042B449-A281-4570-0623-730F0670CEF8}"/>
          </ac:spMkLst>
        </pc:spChg>
        <pc:picChg chg="add">
          <ac:chgData name="Gupta, Akshat SBOBNG-PTIY/FUF" userId="4fe7c8c1-223e-40ca-826c-1bfc0e400ebb" providerId="ADAL" clId="{03C4B7FB-985D-4AD0-837A-101C17418BD7}" dt="2023-09-21T08:27:47.425" v="269" actId="22"/>
          <ac:picMkLst>
            <pc:docMk/>
            <pc:sldMk cId="1072296495" sldId="289"/>
            <ac:picMk id="3" creationId="{2C85329D-CBA1-7704-F6BA-6EC4182A15EA}"/>
          </ac:picMkLst>
        </pc:picChg>
        <pc:picChg chg="del">
          <ac:chgData name="Gupta, Akshat SBOBNG-PTIY/FUF" userId="4fe7c8c1-223e-40ca-826c-1bfc0e400ebb" providerId="ADAL" clId="{03C4B7FB-985D-4AD0-837A-101C17418BD7}" dt="2023-09-20T08:55:38.310" v="227" actId="478"/>
          <ac:picMkLst>
            <pc:docMk/>
            <pc:sldMk cId="1072296495" sldId="289"/>
            <ac:picMk id="4" creationId="{965A6B28-A477-B6B3-6DFC-2EF6418124DA}"/>
          </ac:picMkLst>
        </pc:picChg>
        <pc:picChg chg="del">
          <ac:chgData name="Gupta, Akshat SBOBNG-PTIY/FUF" userId="4fe7c8c1-223e-40ca-826c-1bfc0e400ebb" providerId="ADAL" clId="{03C4B7FB-985D-4AD0-837A-101C17418BD7}" dt="2023-09-20T08:55:51.472" v="233" actId="478"/>
          <ac:picMkLst>
            <pc:docMk/>
            <pc:sldMk cId="1072296495" sldId="289"/>
            <ac:picMk id="8" creationId="{6A883521-AC63-1128-44F8-732A5FADD51C}"/>
          </ac:picMkLst>
        </pc:picChg>
        <pc:picChg chg="del">
          <ac:chgData name="Gupta, Akshat SBOBNG-PTIY/FUF" userId="4fe7c8c1-223e-40ca-826c-1bfc0e400ebb" providerId="ADAL" clId="{03C4B7FB-985D-4AD0-837A-101C17418BD7}" dt="2023-09-20T08:55:49.261" v="231" actId="478"/>
          <ac:picMkLst>
            <pc:docMk/>
            <pc:sldMk cId="1072296495" sldId="289"/>
            <ac:picMk id="16" creationId="{3853921C-4311-2D0C-FC5E-819BC67AD2BC}"/>
          </ac:picMkLst>
        </pc:picChg>
      </pc:sldChg>
      <pc:sldChg chg="addSp delSp mod">
        <pc:chgData name="Gupta, Akshat SBOBNG-PTIY/FUF" userId="4fe7c8c1-223e-40ca-826c-1bfc0e400ebb" providerId="ADAL" clId="{03C4B7FB-985D-4AD0-837A-101C17418BD7}" dt="2023-09-21T09:08:09.345" v="270" actId="22"/>
        <pc:sldMkLst>
          <pc:docMk/>
          <pc:sldMk cId="968547232" sldId="298"/>
        </pc:sldMkLst>
        <pc:spChg chg="del">
          <ac:chgData name="Gupta, Akshat SBOBNG-PTIY/FUF" userId="4fe7c8c1-223e-40ca-826c-1bfc0e400ebb" providerId="ADAL" clId="{03C4B7FB-985D-4AD0-837A-101C17418BD7}" dt="2023-09-20T08:55:44.189" v="229" actId="478"/>
          <ac:spMkLst>
            <pc:docMk/>
            <pc:sldMk cId="968547232" sldId="298"/>
            <ac:spMk id="5" creationId="{520A52A6-051B-1068-6A17-7C6A7DA5FDB8}"/>
          </ac:spMkLst>
        </pc:spChg>
        <pc:picChg chg="add">
          <ac:chgData name="Gupta, Akshat SBOBNG-PTIY/FUF" userId="4fe7c8c1-223e-40ca-826c-1bfc0e400ebb" providerId="ADAL" clId="{03C4B7FB-985D-4AD0-837A-101C17418BD7}" dt="2023-09-21T09:08:09.345" v="270" actId="22"/>
          <ac:picMkLst>
            <pc:docMk/>
            <pc:sldMk cId="968547232" sldId="298"/>
            <ac:picMk id="3" creationId="{AE67F216-D3DE-A7F9-7053-689AB41B7328}"/>
          </ac:picMkLst>
        </pc:picChg>
        <pc:picChg chg="del">
          <ac:chgData name="Gupta, Akshat SBOBNG-PTIY/FUF" userId="4fe7c8c1-223e-40ca-826c-1bfc0e400ebb" providerId="ADAL" clId="{03C4B7FB-985D-4AD0-837A-101C17418BD7}" dt="2023-09-20T08:55:41.730" v="228" actId="478"/>
          <ac:picMkLst>
            <pc:docMk/>
            <pc:sldMk cId="968547232" sldId="298"/>
            <ac:picMk id="3" creationId="{B36135D1-A844-5908-3835-8D5A9A26F4EC}"/>
          </ac:picMkLst>
        </pc:picChg>
      </pc:sldChg>
      <pc:sldChg chg="addSp delSp mod">
        <pc:chgData name="Gupta, Akshat SBOBNG-PTIY/FUF" userId="4fe7c8c1-223e-40ca-826c-1bfc0e400ebb" providerId="ADAL" clId="{03C4B7FB-985D-4AD0-837A-101C17418BD7}" dt="2023-09-21T09:44:57.625" v="271" actId="22"/>
        <pc:sldMkLst>
          <pc:docMk/>
          <pc:sldMk cId="3440480932" sldId="299"/>
        </pc:sldMkLst>
        <pc:picChg chg="del">
          <ac:chgData name="Gupta, Akshat SBOBNG-PTIY/FUF" userId="4fe7c8c1-223e-40ca-826c-1bfc0e400ebb" providerId="ADAL" clId="{03C4B7FB-985D-4AD0-837A-101C17418BD7}" dt="2023-09-20T08:55:57.638" v="235" actId="478"/>
          <ac:picMkLst>
            <pc:docMk/>
            <pc:sldMk cId="3440480932" sldId="299"/>
            <ac:picMk id="3" creationId="{E95D33B8-8EDC-7786-7808-9C53F4611B46}"/>
          </ac:picMkLst>
        </pc:picChg>
        <pc:picChg chg="add">
          <ac:chgData name="Gupta, Akshat SBOBNG-PTIY/FUF" userId="4fe7c8c1-223e-40ca-826c-1bfc0e400ebb" providerId="ADAL" clId="{03C4B7FB-985D-4AD0-837A-101C17418BD7}" dt="2023-09-21T09:44:57.625" v="271" actId="22"/>
          <ac:picMkLst>
            <pc:docMk/>
            <pc:sldMk cId="3440480932" sldId="299"/>
            <ac:picMk id="3" creationId="{F8EEF535-EE6D-D963-8809-F1AEF71549C6}"/>
          </ac:picMkLst>
        </pc:picChg>
      </pc:sldChg>
      <pc:sldChg chg="delSp modSp mod ord">
        <pc:chgData name="Gupta, Akshat SBOBNG-PTIY/FUF" userId="4fe7c8c1-223e-40ca-826c-1bfc0e400ebb" providerId="ADAL" clId="{03C4B7FB-985D-4AD0-837A-101C17418BD7}" dt="2023-09-22T10:44:24.899" v="756" actId="20577"/>
        <pc:sldMkLst>
          <pc:docMk/>
          <pc:sldMk cId="418589884" sldId="301"/>
        </pc:sldMkLst>
        <pc:spChg chg="mod">
          <ac:chgData name="Gupta, Akshat SBOBNG-PTIY/FUF" userId="4fe7c8c1-223e-40ca-826c-1bfc0e400ebb" providerId="ADAL" clId="{03C4B7FB-985D-4AD0-837A-101C17418BD7}" dt="2023-09-22T10:44:24.899" v="756" actId="20577"/>
          <ac:spMkLst>
            <pc:docMk/>
            <pc:sldMk cId="418589884" sldId="301"/>
            <ac:spMk id="3" creationId="{22788C46-D0BC-4307-AE55-7601A139E7CB}"/>
          </ac:spMkLst>
        </pc:spChg>
        <pc:picChg chg="del">
          <ac:chgData name="Gupta, Akshat SBOBNG-PTIY/FUF" userId="4fe7c8c1-223e-40ca-826c-1bfc0e400ebb" providerId="ADAL" clId="{03C4B7FB-985D-4AD0-837A-101C17418BD7}" dt="2023-09-21T03:34:35.067" v="243" actId="478"/>
          <ac:picMkLst>
            <pc:docMk/>
            <pc:sldMk cId="418589884" sldId="301"/>
            <ac:picMk id="5" creationId="{36D4062D-330C-257D-06DF-2BBF0C07E4B9}"/>
          </ac:picMkLst>
        </pc:picChg>
      </pc:sldChg>
      <pc:sldChg chg="modSp mod ord">
        <pc:chgData name="Gupta, Akshat SBOBNG-PTIY/FUF" userId="4fe7c8c1-223e-40ca-826c-1bfc0e400ebb" providerId="ADAL" clId="{03C4B7FB-985D-4AD0-837A-101C17418BD7}" dt="2023-09-22T10:36:28.875" v="509" actId="20577"/>
        <pc:sldMkLst>
          <pc:docMk/>
          <pc:sldMk cId="3939639189" sldId="302"/>
        </pc:sldMkLst>
        <pc:spChg chg="mod">
          <ac:chgData name="Gupta, Akshat SBOBNG-PTIY/FUF" userId="4fe7c8c1-223e-40ca-826c-1bfc0e400ebb" providerId="ADAL" clId="{03C4B7FB-985D-4AD0-837A-101C17418BD7}" dt="2023-09-22T03:35:38.169" v="280" actId="20577"/>
          <ac:spMkLst>
            <pc:docMk/>
            <pc:sldMk cId="3939639189" sldId="302"/>
            <ac:spMk id="2" creationId="{912DF434-28DB-4621-A497-D62C41CE0419}"/>
          </ac:spMkLst>
        </pc:spChg>
        <pc:spChg chg="mod">
          <ac:chgData name="Gupta, Akshat SBOBNG-PTIY/FUF" userId="4fe7c8c1-223e-40ca-826c-1bfc0e400ebb" providerId="ADAL" clId="{03C4B7FB-985D-4AD0-837A-101C17418BD7}" dt="2023-09-22T10:36:28.875" v="509" actId="20577"/>
          <ac:spMkLst>
            <pc:docMk/>
            <pc:sldMk cId="3939639189" sldId="302"/>
            <ac:spMk id="3" creationId="{22788C46-D0BC-4307-AE55-7601A139E7CB}"/>
          </ac:spMkLst>
        </pc:spChg>
      </pc:sldChg>
      <pc:sldChg chg="del">
        <pc:chgData name="Gupta, Akshat SBOBNG-PTIY/FUF" userId="4fe7c8c1-223e-40ca-826c-1bfc0e400ebb" providerId="ADAL" clId="{03C4B7FB-985D-4AD0-837A-101C17418BD7}" dt="2023-09-22T10:42:51.144" v="543" actId="47"/>
        <pc:sldMkLst>
          <pc:docMk/>
          <pc:sldMk cId="4164922254" sldId="303"/>
        </pc:sldMkLst>
      </pc:sldChg>
      <pc:sldChg chg="addSp delSp mod">
        <pc:chgData name="Gupta, Akshat SBOBNG-PTIY/FUF" userId="4fe7c8c1-223e-40ca-826c-1bfc0e400ebb" providerId="ADAL" clId="{03C4B7FB-985D-4AD0-837A-101C17418BD7}" dt="2023-09-21T08:27:07.594" v="267" actId="22"/>
        <pc:sldMkLst>
          <pc:docMk/>
          <pc:sldMk cId="878845764" sldId="306"/>
        </pc:sldMkLst>
        <pc:picChg chg="add">
          <ac:chgData name="Gupta, Akshat SBOBNG-PTIY/FUF" userId="4fe7c8c1-223e-40ca-826c-1bfc0e400ebb" providerId="ADAL" clId="{03C4B7FB-985D-4AD0-837A-101C17418BD7}" dt="2023-09-21T08:27:07.594" v="267" actId="22"/>
          <ac:picMkLst>
            <pc:docMk/>
            <pc:sldMk cId="878845764" sldId="306"/>
            <ac:picMk id="3" creationId="{784387A9-31A3-5B70-928E-0133BEC0D745}"/>
          </ac:picMkLst>
        </pc:picChg>
        <pc:picChg chg="del">
          <ac:chgData name="Gupta, Akshat SBOBNG-PTIY/FUF" userId="4fe7c8c1-223e-40ca-826c-1bfc0e400ebb" providerId="ADAL" clId="{03C4B7FB-985D-4AD0-837A-101C17418BD7}" dt="2023-09-20T08:55:33.437" v="225" actId="478"/>
          <ac:picMkLst>
            <pc:docMk/>
            <pc:sldMk cId="878845764" sldId="306"/>
            <ac:picMk id="10" creationId="{2EBF16F2-68B8-E6CC-AD04-50D8ADE04E59}"/>
          </ac:picMkLst>
        </pc:picChg>
      </pc:sldChg>
      <pc:sldChg chg="addSp delSp mod">
        <pc:chgData name="Gupta, Akshat SBOBNG-PTIY/FUF" userId="4fe7c8c1-223e-40ca-826c-1bfc0e400ebb" providerId="ADAL" clId="{03C4B7FB-985D-4AD0-837A-101C17418BD7}" dt="2023-09-21T08:27:38.060" v="268" actId="22"/>
        <pc:sldMkLst>
          <pc:docMk/>
          <pc:sldMk cId="3584852092" sldId="307"/>
        </pc:sldMkLst>
        <pc:spChg chg="del">
          <ac:chgData name="Gupta, Akshat SBOBNG-PTIY/FUF" userId="4fe7c8c1-223e-40ca-826c-1bfc0e400ebb" providerId="ADAL" clId="{03C4B7FB-985D-4AD0-837A-101C17418BD7}" dt="2023-09-20T08:55:47.086" v="230" actId="478"/>
          <ac:spMkLst>
            <pc:docMk/>
            <pc:sldMk cId="3584852092" sldId="307"/>
            <ac:spMk id="5" creationId="{CEF3455A-6EB9-AAF4-3BD1-D5432654BA45}"/>
          </ac:spMkLst>
        </pc:spChg>
        <pc:picChg chg="add">
          <ac:chgData name="Gupta, Akshat SBOBNG-PTIY/FUF" userId="4fe7c8c1-223e-40ca-826c-1bfc0e400ebb" providerId="ADAL" clId="{03C4B7FB-985D-4AD0-837A-101C17418BD7}" dt="2023-09-21T08:27:38.060" v="268" actId="22"/>
          <ac:picMkLst>
            <pc:docMk/>
            <pc:sldMk cId="3584852092" sldId="307"/>
            <ac:picMk id="3" creationId="{73FFD673-0C56-9A87-37A9-342E1CEE3BE3}"/>
          </ac:picMkLst>
        </pc:picChg>
        <pc:picChg chg="del">
          <ac:chgData name="Gupta, Akshat SBOBNG-PTIY/FUF" userId="4fe7c8c1-223e-40ca-826c-1bfc0e400ebb" providerId="ADAL" clId="{03C4B7FB-985D-4AD0-837A-101C17418BD7}" dt="2023-09-20T08:55:36.367" v="226" actId="478"/>
          <ac:picMkLst>
            <pc:docMk/>
            <pc:sldMk cId="3584852092" sldId="307"/>
            <ac:picMk id="3" creationId="{FBAC2AF7-C49C-C4FE-147C-38A03801B650}"/>
          </ac:picMkLst>
        </pc:picChg>
      </pc:sldChg>
      <pc:sldChg chg="addSp delSp modSp mod">
        <pc:chgData name="Gupta, Akshat SBOBNG-PTIY/FUF" userId="4fe7c8c1-223e-40ca-826c-1bfc0e400ebb" providerId="ADAL" clId="{03C4B7FB-985D-4AD0-837A-101C17418BD7}" dt="2023-09-22T10:40:46.233" v="520" actId="732"/>
        <pc:sldMkLst>
          <pc:docMk/>
          <pc:sldMk cId="3803235598" sldId="308"/>
        </pc:sldMkLst>
        <pc:spChg chg="del">
          <ac:chgData name="Gupta, Akshat SBOBNG-PTIY/FUF" userId="4fe7c8c1-223e-40ca-826c-1bfc0e400ebb" providerId="ADAL" clId="{03C4B7FB-985D-4AD0-837A-101C17418BD7}" dt="2023-09-20T08:56:04.799" v="239" actId="478"/>
          <ac:spMkLst>
            <pc:docMk/>
            <pc:sldMk cId="3803235598" sldId="308"/>
            <ac:spMk id="5" creationId="{42B54F5C-312D-C963-948D-6CA816B7CF71}"/>
          </ac:spMkLst>
        </pc:spChg>
        <pc:picChg chg="add mod modCrop">
          <ac:chgData name="Gupta, Akshat SBOBNG-PTIY/FUF" userId="4fe7c8c1-223e-40ca-826c-1bfc0e400ebb" providerId="ADAL" clId="{03C4B7FB-985D-4AD0-837A-101C17418BD7}" dt="2023-09-22T10:40:46.233" v="520" actId="732"/>
          <ac:picMkLst>
            <pc:docMk/>
            <pc:sldMk cId="3803235598" sldId="308"/>
            <ac:picMk id="2" creationId="{196E90A9-C8F8-FD82-FCD0-77109ACF4453}"/>
          </ac:picMkLst>
        </pc:picChg>
        <pc:picChg chg="del">
          <ac:chgData name="Gupta, Akshat SBOBNG-PTIY/FUF" userId="4fe7c8c1-223e-40ca-826c-1bfc0e400ebb" providerId="ADAL" clId="{03C4B7FB-985D-4AD0-837A-101C17418BD7}" dt="2023-09-20T08:55:58.589" v="236" actId="478"/>
          <ac:picMkLst>
            <pc:docMk/>
            <pc:sldMk cId="3803235598" sldId="308"/>
            <ac:picMk id="4" creationId="{6A8A101E-F503-9D98-0FCF-05BA76DA59A2}"/>
          </ac:picMkLst>
        </pc:picChg>
      </pc:sldChg>
      <pc:sldChg chg="addSp delSp modSp mod">
        <pc:chgData name="Gupta, Akshat SBOBNG-PTIY/FUF" userId="4fe7c8c1-223e-40ca-826c-1bfc0e400ebb" providerId="ADAL" clId="{03C4B7FB-985D-4AD0-837A-101C17418BD7}" dt="2023-09-22T10:40:58.623" v="523" actId="14100"/>
        <pc:sldMkLst>
          <pc:docMk/>
          <pc:sldMk cId="2678437352" sldId="309"/>
        </pc:sldMkLst>
        <pc:spChg chg="del">
          <ac:chgData name="Gupta, Akshat SBOBNG-PTIY/FUF" userId="4fe7c8c1-223e-40ca-826c-1bfc0e400ebb" providerId="ADAL" clId="{03C4B7FB-985D-4AD0-837A-101C17418BD7}" dt="2023-09-20T08:56:01.726" v="238" actId="478"/>
          <ac:spMkLst>
            <pc:docMk/>
            <pc:sldMk cId="2678437352" sldId="309"/>
            <ac:spMk id="5" creationId="{42B54F5C-312D-C963-948D-6CA816B7CF71}"/>
          </ac:spMkLst>
        </pc:spChg>
        <pc:picChg chg="add mod">
          <ac:chgData name="Gupta, Akshat SBOBNG-PTIY/FUF" userId="4fe7c8c1-223e-40ca-826c-1bfc0e400ebb" providerId="ADAL" clId="{03C4B7FB-985D-4AD0-837A-101C17418BD7}" dt="2023-09-22T10:40:58.623" v="523" actId="14100"/>
          <ac:picMkLst>
            <pc:docMk/>
            <pc:sldMk cId="2678437352" sldId="309"/>
            <ac:picMk id="2" creationId="{58496E29-7AC2-F7C0-A95B-8070DFC026BD}"/>
          </ac:picMkLst>
        </pc:picChg>
        <pc:picChg chg="del">
          <ac:chgData name="Gupta, Akshat SBOBNG-PTIY/FUF" userId="4fe7c8c1-223e-40ca-826c-1bfc0e400ebb" providerId="ADAL" clId="{03C4B7FB-985D-4AD0-837A-101C17418BD7}" dt="2023-09-20T08:55:59.681" v="237" actId="478"/>
          <ac:picMkLst>
            <pc:docMk/>
            <pc:sldMk cId="2678437352" sldId="309"/>
            <ac:picMk id="3" creationId="{1E9C8CEA-D529-6C26-56DC-546C3FC318EA}"/>
          </ac:picMkLst>
        </pc:picChg>
      </pc:sldChg>
      <pc:sldChg chg="addSp delSp modSp mod">
        <pc:chgData name="Gupta, Akshat SBOBNG-PTIY/FUF" userId="4fe7c8c1-223e-40ca-826c-1bfc0e400ebb" providerId="ADAL" clId="{03C4B7FB-985D-4AD0-837A-101C17418BD7}" dt="2023-09-22T10:41:14.866" v="526" actId="14100"/>
        <pc:sldMkLst>
          <pc:docMk/>
          <pc:sldMk cId="3291826741" sldId="310"/>
        </pc:sldMkLst>
        <pc:spChg chg="del">
          <ac:chgData name="Gupta, Akshat SBOBNG-PTIY/FUF" userId="4fe7c8c1-223e-40ca-826c-1bfc0e400ebb" providerId="ADAL" clId="{03C4B7FB-985D-4AD0-837A-101C17418BD7}" dt="2023-09-21T03:34:50.821" v="254" actId="478"/>
          <ac:spMkLst>
            <pc:docMk/>
            <pc:sldMk cId="3291826741" sldId="310"/>
            <ac:spMk id="9" creationId="{E0438BB3-9CCE-2DE9-CAE4-F2973CDF0E65}"/>
          </ac:spMkLst>
        </pc:spChg>
        <pc:spChg chg="del">
          <ac:chgData name="Gupta, Akshat SBOBNG-PTIY/FUF" userId="4fe7c8c1-223e-40ca-826c-1bfc0e400ebb" providerId="ADAL" clId="{03C4B7FB-985D-4AD0-837A-101C17418BD7}" dt="2023-09-21T03:34:49.034" v="253" actId="478"/>
          <ac:spMkLst>
            <pc:docMk/>
            <pc:sldMk cId="3291826741" sldId="310"/>
            <ac:spMk id="14" creationId="{14F60D81-78B0-E47E-329C-448711051DCC}"/>
          </ac:spMkLst>
        </pc:spChg>
        <pc:picChg chg="add mod">
          <ac:chgData name="Gupta, Akshat SBOBNG-PTIY/FUF" userId="4fe7c8c1-223e-40ca-826c-1bfc0e400ebb" providerId="ADAL" clId="{03C4B7FB-985D-4AD0-837A-101C17418BD7}" dt="2023-09-22T10:41:14.866" v="526" actId="14100"/>
          <ac:picMkLst>
            <pc:docMk/>
            <pc:sldMk cId="3291826741" sldId="310"/>
            <ac:picMk id="2" creationId="{5A57E697-D60A-2387-B012-FEFD4909B9C8}"/>
          </ac:picMkLst>
        </pc:picChg>
        <pc:picChg chg="del">
          <ac:chgData name="Gupta, Akshat SBOBNG-PTIY/FUF" userId="4fe7c8c1-223e-40ca-826c-1bfc0e400ebb" providerId="ADAL" clId="{03C4B7FB-985D-4AD0-837A-101C17418BD7}" dt="2023-09-21T03:34:45.609" v="251" actId="478"/>
          <ac:picMkLst>
            <pc:docMk/>
            <pc:sldMk cId="3291826741" sldId="310"/>
            <ac:picMk id="11" creationId="{DF2D9E2A-3126-5500-BB82-09FA3DD54203}"/>
          </ac:picMkLst>
        </pc:picChg>
        <pc:picChg chg="del">
          <ac:chgData name="Gupta, Akshat SBOBNG-PTIY/FUF" userId="4fe7c8c1-223e-40ca-826c-1bfc0e400ebb" providerId="ADAL" clId="{03C4B7FB-985D-4AD0-837A-101C17418BD7}" dt="2023-09-21T03:34:46.551" v="252" actId="478"/>
          <ac:picMkLst>
            <pc:docMk/>
            <pc:sldMk cId="3291826741" sldId="310"/>
            <ac:picMk id="13" creationId="{6FA0ECEB-CC67-C068-2274-524DBC5E5BD4}"/>
          </ac:picMkLst>
        </pc:picChg>
      </pc:sldChg>
      <pc:sldChg chg="addSp delSp modSp mod">
        <pc:chgData name="Gupta, Akshat SBOBNG-PTIY/FUF" userId="4fe7c8c1-223e-40ca-826c-1bfc0e400ebb" providerId="ADAL" clId="{03C4B7FB-985D-4AD0-837A-101C17418BD7}" dt="2023-09-22T10:41:26.954" v="529" actId="14100"/>
        <pc:sldMkLst>
          <pc:docMk/>
          <pc:sldMk cId="2951686407" sldId="311"/>
        </pc:sldMkLst>
        <pc:spChg chg="del">
          <ac:chgData name="Gupta, Akshat SBOBNG-PTIY/FUF" userId="4fe7c8c1-223e-40ca-826c-1bfc0e400ebb" providerId="ADAL" clId="{03C4B7FB-985D-4AD0-837A-101C17418BD7}" dt="2023-09-21T03:34:56.456" v="256" actId="478"/>
          <ac:spMkLst>
            <pc:docMk/>
            <pc:sldMk cId="2951686407" sldId="311"/>
            <ac:spMk id="4" creationId="{660DA411-3B88-3785-A807-082B060AF018}"/>
          </ac:spMkLst>
        </pc:spChg>
        <pc:picChg chg="add mod">
          <ac:chgData name="Gupta, Akshat SBOBNG-PTIY/FUF" userId="4fe7c8c1-223e-40ca-826c-1bfc0e400ebb" providerId="ADAL" clId="{03C4B7FB-985D-4AD0-837A-101C17418BD7}" dt="2023-09-22T10:41:26.954" v="529" actId="14100"/>
          <ac:picMkLst>
            <pc:docMk/>
            <pc:sldMk cId="2951686407" sldId="311"/>
            <ac:picMk id="2" creationId="{0EBFB83F-27AF-1F1F-5672-F5A9A3EB3B3C}"/>
          </ac:picMkLst>
        </pc:picChg>
        <pc:picChg chg="del">
          <ac:chgData name="Gupta, Akshat SBOBNG-PTIY/FUF" userId="4fe7c8c1-223e-40ca-826c-1bfc0e400ebb" providerId="ADAL" clId="{03C4B7FB-985D-4AD0-837A-101C17418BD7}" dt="2023-09-21T03:34:52.663" v="255" actId="478"/>
          <ac:picMkLst>
            <pc:docMk/>
            <pc:sldMk cId="2951686407" sldId="311"/>
            <ac:picMk id="3" creationId="{5C9B423E-0DF0-3630-2E9E-E7007AD78866}"/>
          </ac:picMkLst>
        </pc:picChg>
      </pc:sldChg>
      <pc:sldChg chg="addSp delSp modSp mod">
        <pc:chgData name="Gupta, Akshat SBOBNG-PTIY/FUF" userId="4fe7c8c1-223e-40ca-826c-1bfc0e400ebb" providerId="ADAL" clId="{03C4B7FB-985D-4AD0-837A-101C17418BD7}" dt="2023-09-22T10:41:38.642" v="532" actId="1076"/>
        <pc:sldMkLst>
          <pc:docMk/>
          <pc:sldMk cId="1388530340" sldId="312"/>
        </pc:sldMkLst>
        <pc:picChg chg="add mod">
          <ac:chgData name="Gupta, Akshat SBOBNG-PTIY/FUF" userId="4fe7c8c1-223e-40ca-826c-1bfc0e400ebb" providerId="ADAL" clId="{03C4B7FB-985D-4AD0-837A-101C17418BD7}" dt="2023-09-22T10:41:38.642" v="532" actId="1076"/>
          <ac:picMkLst>
            <pc:docMk/>
            <pc:sldMk cId="1388530340" sldId="312"/>
            <ac:picMk id="2" creationId="{CDAD219C-423A-CC85-6D15-6DB7DD328BD1}"/>
          </ac:picMkLst>
        </pc:picChg>
        <pc:picChg chg="del">
          <ac:chgData name="Gupta, Akshat SBOBNG-PTIY/FUF" userId="4fe7c8c1-223e-40ca-826c-1bfc0e400ebb" providerId="ADAL" clId="{03C4B7FB-985D-4AD0-837A-101C17418BD7}" dt="2023-09-21T03:35:00.331" v="257" actId="478"/>
          <ac:picMkLst>
            <pc:docMk/>
            <pc:sldMk cId="1388530340" sldId="312"/>
            <ac:picMk id="3" creationId="{FEC6222E-E255-BE08-3E36-1E622888190C}"/>
          </ac:picMkLst>
        </pc:picChg>
      </pc:sldChg>
      <pc:sldChg chg="addSp delSp modSp mod">
        <pc:chgData name="Gupta, Akshat SBOBNG-PTIY/FUF" userId="4fe7c8c1-223e-40ca-826c-1bfc0e400ebb" providerId="ADAL" clId="{03C4B7FB-985D-4AD0-837A-101C17418BD7}" dt="2023-09-22T10:41:53.962" v="535" actId="14100"/>
        <pc:sldMkLst>
          <pc:docMk/>
          <pc:sldMk cId="2831336579" sldId="313"/>
        </pc:sldMkLst>
        <pc:spChg chg="del">
          <ac:chgData name="Gupta, Akshat SBOBNG-PTIY/FUF" userId="4fe7c8c1-223e-40ca-826c-1bfc0e400ebb" providerId="ADAL" clId="{03C4B7FB-985D-4AD0-837A-101C17418BD7}" dt="2023-09-21T03:35:04.151" v="259" actId="478"/>
          <ac:spMkLst>
            <pc:docMk/>
            <pc:sldMk cId="2831336579" sldId="313"/>
            <ac:spMk id="4" creationId="{EA01ED84-ECF9-B279-1162-58F0C7DA19EC}"/>
          </ac:spMkLst>
        </pc:spChg>
        <pc:picChg chg="add mod">
          <ac:chgData name="Gupta, Akshat SBOBNG-PTIY/FUF" userId="4fe7c8c1-223e-40ca-826c-1bfc0e400ebb" providerId="ADAL" clId="{03C4B7FB-985D-4AD0-837A-101C17418BD7}" dt="2023-09-22T10:41:53.962" v="535" actId="14100"/>
          <ac:picMkLst>
            <pc:docMk/>
            <pc:sldMk cId="2831336579" sldId="313"/>
            <ac:picMk id="2" creationId="{504500A7-83CD-9685-8B60-0CF43D1715B8}"/>
          </ac:picMkLst>
        </pc:picChg>
        <pc:picChg chg="del">
          <ac:chgData name="Gupta, Akshat SBOBNG-PTIY/FUF" userId="4fe7c8c1-223e-40ca-826c-1bfc0e400ebb" providerId="ADAL" clId="{03C4B7FB-985D-4AD0-837A-101C17418BD7}" dt="2023-09-21T03:35:02.884" v="258" actId="478"/>
          <ac:picMkLst>
            <pc:docMk/>
            <pc:sldMk cId="2831336579" sldId="313"/>
            <ac:picMk id="3" creationId="{8A18D002-BF28-96A1-C3B2-FDE61EDD0D40}"/>
          </ac:picMkLst>
        </pc:picChg>
      </pc:sldChg>
      <pc:sldChg chg="addSp delSp modSp mod">
        <pc:chgData name="Gupta, Akshat SBOBNG-PTIY/FUF" userId="4fe7c8c1-223e-40ca-826c-1bfc0e400ebb" providerId="ADAL" clId="{03C4B7FB-985D-4AD0-837A-101C17418BD7}" dt="2023-09-22T10:42:02.478" v="539" actId="1076"/>
        <pc:sldMkLst>
          <pc:docMk/>
          <pc:sldMk cId="1039241821" sldId="314"/>
        </pc:sldMkLst>
        <pc:spChg chg="del">
          <ac:chgData name="Gupta, Akshat SBOBNG-PTIY/FUF" userId="4fe7c8c1-223e-40ca-826c-1bfc0e400ebb" providerId="ADAL" clId="{03C4B7FB-985D-4AD0-837A-101C17418BD7}" dt="2023-09-21T03:35:08.021" v="261" actId="478"/>
          <ac:spMkLst>
            <pc:docMk/>
            <pc:sldMk cId="1039241821" sldId="314"/>
            <ac:spMk id="4" creationId="{07F857F6-D40A-F625-4CFE-30F2F65A1B43}"/>
          </ac:spMkLst>
        </pc:spChg>
        <pc:picChg chg="add mod">
          <ac:chgData name="Gupta, Akshat SBOBNG-PTIY/FUF" userId="4fe7c8c1-223e-40ca-826c-1bfc0e400ebb" providerId="ADAL" clId="{03C4B7FB-985D-4AD0-837A-101C17418BD7}" dt="2023-09-22T10:42:02.478" v="539" actId="1076"/>
          <ac:picMkLst>
            <pc:docMk/>
            <pc:sldMk cId="1039241821" sldId="314"/>
            <ac:picMk id="2" creationId="{15E3CBBF-7F73-80D5-FCFB-5F98FEA97A7C}"/>
          </ac:picMkLst>
        </pc:picChg>
        <pc:picChg chg="del">
          <ac:chgData name="Gupta, Akshat SBOBNG-PTIY/FUF" userId="4fe7c8c1-223e-40ca-826c-1bfc0e400ebb" providerId="ADAL" clId="{03C4B7FB-985D-4AD0-837A-101C17418BD7}" dt="2023-09-21T03:35:06.889" v="260" actId="478"/>
          <ac:picMkLst>
            <pc:docMk/>
            <pc:sldMk cId="1039241821" sldId="314"/>
            <ac:picMk id="3" creationId="{1AA504C0-F924-00DF-45E3-2EA552562E6C}"/>
          </ac:picMkLst>
        </pc:picChg>
      </pc:sldChg>
      <pc:sldChg chg="delSp del">
        <pc:chgData name="Gupta, Akshat SBOBNG-PTIY/FUF" userId="4fe7c8c1-223e-40ca-826c-1bfc0e400ebb" providerId="ADAL" clId="{03C4B7FB-985D-4AD0-837A-101C17418BD7}" dt="2023-09-22T10:43:09.043" v="551" actId="47"/>
        <pc:sldMkLst>
          <pc:docMk/>
          <pc:sldMk cId="3676623529" sldId="315"/>
        </pc:sldMkLst>
        <pc:picChg chg="del">
          <ac:chgData name="Gupta, Akshat SBOBNG-PTIY/FUF" userId="4fe7c8c1-223e-40ca-826c-1bfc0e400ebb" providerId="ADAL" clId="{03C4B7FB-985D-4AD0-837A-101C17418BD7}" dt="2023-09-21T03:35:10.611" v="262" actId="478"/>
          <ac:picMkLst>
            <pc:docMk/>
            <pc:sldMk cId="3676623529" sldId="315"/>
            <ac:picMk id="1026" creationId="{5B5D5AB3-3DFC-7221-60DC-02F7B911B593}"/>
          </ac:picMkLst>
        </pc:picChg>
      </pc:sldChg>
      <pc:sldChg chg="del">
        <pc:chgData name="Gupta, Akshat SBOBNG-PTIY/FUF" userId="4fe7c8c1-223e-40ca-826c-1bfc0e400ebb" providerId="ADAL" clId="{03C4B7FB-985D-4AD0-837A-101C17418BD7}" dt="2023-09-22T10:42:49.570" v="540" actId="47"/>
        <pc:sldMkLst>
          <pc:docMk/>
          <pc:sldMk cId="2920956703" sldId="316"/>
        </pc:sldMkLst>
      </pc:sldChg>
      <pc:sldChg chg="del">
        <pc:chgData name="Gupta, Akshat SBOBNG-PTIY/FUF" userId="4fe7c8c1-223e-40ca-826c-1bfc0e400ebb" providerId="ADAL" clId="{03C4B7FB-985D-4AD0-837A-101C17418BD7}" dt="2023-09-22T10:42:50.275" v="541" actId="47"/>
        <pc:sldMkLst>
          <pc:docMk/>
          <pc:sldMk cId="2767003130" sldId="317"/>
        </pc:sldMkLst>
      </pc:sldChg>
      <pc:sldChg chg="del">
        <pc:chgData name="Gupta, Akshat SBOBNG-PTIY/FUF" userId="4fe7c8c1-223e-40ca-826c-1bfc0e400ebb" providerId="ADAL" clId="{03C4B7FB-985D-4AD0-837A-101C17418BD7}" dt="2023-09-22T10:42:50.907" v="542" actId="47"/>
        <pc:sldMkLst>
          <pc:docMk/>
          <pc:sldMk cId="2275641757" sldId="318"/>
        </pc:sldMkLst>
      </pc:sldChg>
      <pc:sldChg chg="del">
        <pc:chgData name="Gupta, Akshat SBOBNG-PTIY/FUF" userId="4fe7c8c1-223e-40ca-826c-1bfc0e400ebb" providerId="ADAL" clId="{03C4B7FB-985D-4AD0-837A-101C17418BD7}" dt="2023-09-22T10:42:51.336" v="544" actId="47"/>
        <pc:sldMkLst>
          <pc:docMk/>
          <pc:sldMk cId="1630167856" sldId="319"/>
        </pc:sldMkLst>
      </pc:sldChg>
      <pc:sldChg chg="del">
        <pc:chgData name="Gupta, Akshat SBOBNG-PTIY/FUF" userId="4fe7c8c1-223e-40ca-826c-1bfc0e400ebb" providerId="ADAL" clId="{03C4B7FB-985D-4AD0-837A-101C17418BD7}" dt="2023-09-22T10:42:51.495" v="545" actId="47"/>
        <pc:sldMkLst>
          <pc:docMk/>
          <pc:sldMk cId="3865383707" sldId="320"/>
        </pc:sldMkLst>
      </pc:sldChg>
      <pc:sldChg chg="del">
        <pc:chgData name="Gupta, Akshat SBOBNG-PTIY/FUF" userId="4fe7c8c1-223e-40ca-826c-1bfc0e400ebb" providerId="ADAL" clId="{03C4B7FB-985D-4AD0-837A-101C17418BD7}" dt="2023-09-22T10:42:51.665" v="546" actId="47"/>
        <pc:sldMkLst>
          <pc:docMk/>
          <pc:sldMk cId="811053869" sldId="321"/>
        </pc:sldMkLst>
      </pc:sldChg>
      <pc:sldChg chg="addSp delSp mod">
        <pc:chgData name="Gupta, Akshat SBOBNG-PTIY/FUF" userId="4fe7c8c1-223e-40ca-826c-1bfc0e400ebb" providerId="ADAL" clId="{03C4B7FB-985D-4AD0-837A-101C17418BD7}" dt="2023-09-19T04:13:50.635" v="2" actId="22"/>
        <pc:sldMkLst>
          <pc:docMk/>
          <pc:sldMk cId="1834844755" sldId="322"/>
        </pc:sldMkLst>
        <pc:picChg chg="add del">
          <ac:chgData name="Gupta, Akshat SBOBNG-PTIY/FUF" userId="4fe7c8c1-223e-40ca-826c-1bfc0e400ebb" providerId="ADAL" clId="{03C4B7FB-985D-4AD0-837A-101C17418BD7}" dt="2023-09-19T04:13:49.260" v="1" actId="478"/>
          <ac:picMkLst>
            <pc:docMk/>
            <pc:sldMk cId="1834844755" sldId="322"/>
            <ac:picMk id="10" creationId="{99A99E0C-2891-9B81-E0F1-370B479BA072}"/>
          </ac:picMkLst>
        </pc:picChg>
        <pc:picChg chg="add">
          <ac:chgData name="Gupta, Akshat SBOBNG-PTIY/FUF" userId="4fe7c8c1-223e-40ca-826c-1bfc0e400ebb" providerId="ADAL" clId="{03C4B7FB-985D-4AD0-837A-101C17418BD7}" dt="2023-09-19T04:13:50.635" v="2" actId="22"/>
          <ac:picMkLst>
            <pc:docMk/>
            <pc:sldMk cId="1834844755" sldId="322"/>
            <ac:picMk id="12" creationId="{BDD47B41-0CB8-8DC0-6A3C-9AC98EEFA954}"/>
          </ac:picMkLst>
        </pc:picChg>
      </pc:sldChg>
      <pc:sldChg chg="addSp mod">
        <pc:chgData name="Gupta, Akshat SBOBNG-PTIY/FUF" userId="4fe7c8c1-223e-40ca-826c-1bfc0e400ebb" providerId="ADAL" clId="{03C4B7FB-985D-4AD0-837A-101C17418BD7}" dt="2023-09-19T04:49:18.178" v="35" actId="22"/>
        <pc:sldMkLst>
          <pc:docMk/>
          <pc:sldMk cId="3626489487" sldId="323"/>
        </pc:sldMkLst>
        <pc:picChg chg="add">
          <ac:chgData name="Gupta, Akshat SBOBNG-PTIY/FUF" userId="4fe7c8c1-223e-40ca-826c-1bfc0e400ebb" providerId="ADAL" clId="{03C4B7FB-985D-4AD0-837A-101C17418BD7}" dt="2023-09-19T04:49:18.178" v="35" actId="22"/>
          <ac:picMkLst>
            <pc:docMk/>
            <pc:sldMk cId="3626489487" sldId="323"/>
            <ac:picMk id="3" creationId="{370CC70F-0A4A-2EAC-384F-7DBF08C80757}"/>
          </ac:picMkLst>
        </pc:picChg>
      </pc:sldChg>
      <pc:sldChg chg="addSp mod">
        <pc:chgData name="Gupta, Akshat SBOBNG-PTIY/FUF" userId="4fe7c8c1-223e-40ca-826c-1bfc0e400ebb" providerId="ADAL" clId="{03C4B7FB-985D-4AD0-837A-101C17418BD7}" dt="2023-09-19T06:12:07.363" v="84" actId="22"/>
        <pc:sldMkLst>
          <pc:docMk/>
          <pc:sldMk cId="1083656457" sldId="324"/>
        </pc:sldMkLst>
        <pc:picChg chg="add">
          <ac:chgData name="Gupta, Akshat SBOBNG-PTIY/FUF" userId="4fe7c8c1-223e-40ca-826c-1bfc0e400ebb" providerId="ADAL" clId="{03C4B7FB-985D-4AD0-837A-101C17418BD7}" dt="2023-09-19T06:12:07.363" v="84" actId="22"/>
          <ac:picMkLst>
            <pc:docMk/>
            <pc:sldMk cId="1083656457" sldId="324"/>
            <ac:picMk id="3" creationId="{963D97D6-FB10-631B-D9BF-4F0E1421DF4D}"/>
          </ac:picMkLst>
        </pc:picChg>
      </pc:sldChg>
      <pc:sldChg chg="addSp add mod">
        <pc:chgData name="Gupta, Akshat SBOBNG-PTIY/FUF" userId="4fe7c8c1-223e-40ca-826c-1bfc0e400ebb" providerId="ADAL" clId="{03C4B7FB-985D-4AD0-837A-101C17418BD7}" dt="2023-09-19T06:33:26.547" v="87" actId="22"/>
        <pc:sldMkLst>
          <pc:docMk/>
          <pc:sldMk cId="171703256" sldId="325"/>
        </pc:sldMkLst>
        <pc:picChg chg="add">
          <ac:chgData name="Gupta, Akshat SBOBNG-PTIY/FUF" userId="4fe7c8c1-223e-40ca-826c-1bfc0e400ebb" providerId="ADAL" clId="{03C4B7FB-985D-4AD0-837A-101C17418BD7}" dt="2023-09-19T06:33:26.547" v="87" actId="22"/>
          <ac:picMkLst>
            <pc:docMk/>
            <pc:sldMk cId="171703256" sldId="325"/>
            <ac:picMk id="3" creationId="{F7281FD9-3884-EE01-C3D1-B18BE84464DF}"/>
          </ac:picMkLst>
        </pc:picChg>
      </pc:sldChg>
      <pc:sldChg chg="addSp delSp add mod">
        <pc:chgData name="Gupta, Akshat SBOBNG-PTIY/FUF" userId="4fe7c8c1-223e-40ca-826c-1bfc0e400ebb" providerId="ADAL" clId="{03C4B7FB-985D-4AD0-837A-101C17418BD7}" dt="2023-09-19T09:12:10.953" v="157" actId="22"/>
        <pc:sldMkLst>
          <pc:docMk/>
          <pc:sldMk cId="272364690" sldId="326"/>
        </pc:sldMkLst>
        <pc:picChg chg="add del">
          <ac:chgData name="Gupta, Akshat SBOBNG-PTIY/FUF" userId="4fe7c8c1-223e-40ca-826c-1bfc0e400ebb" providerId="ADAL" clId="{03C4B7FB-985D-4AD0-837A-101C17418BD7}" dt="2023-09-19T09:12:10.125" v="156" actId="478"/>
          <ac:picMkLst>
            <pc:docMk/>
            <pc:sldMk cId="272364690" sldId="326"/>
            <ac:picMk id="3" creationId="{FFE324FE-C111-5073-C19B-9C4488E63786}"/>
          </ac:picMkLst>
        </pc:picChg>
        <pc:picChg chg="add">
          <ac:chgData name="Gupta, Akshat SBOBNG-PTIY/FUF" userId="4fe7c8c1-223e-40ca-826c-1bfc0e400ebb" providerId="ADAL" clId="{03C4B7FB-985D-4AD0-837A-101C17418BD7}" dt="2023-09-19T09:12:10.953" v="157" actId="22"/>
          <ac:picMkLst>
            <pc:docMk/>
            <pc:sldMk cId="272364690" sldId="326"/>
            <ac:picMk id="5" creationId="{B303BC47-FFA7-9453-C000-310B527F12AD}"/>
          </ac:picMkLst>
        </pc:picChg>
      </pc:sldChg>
      <pc:sldChg chg="addSp add mod">
        <pc:chgData name="Gupta, Akshat SBOBNG-PTIY/FUF" userId="4fe7c8c1-223e-40ca-826c-1bfc0e400ebb" providerId="ADAL" clId="{03C4B7FB-985D-4AD0-837A-101C17418BD7}" dt="2023-09-19T09:44:07.290" v="182" actId="22"/>
        <pc:sldMkLst>
          <pc:docMk/>
          <pc:sldMk cId="845433740" sldId="327"/>
        </pc:sldMkLst>
        <pc:picChg chg="add">
          <ac:chgData name="Gupta, Akshat SBOBNG-PTIY/FUF" userId="4fe7c8c1-223e-40ca-826c-1bfc0e400ebb" providerId="ADAL" clId="{03C4B7FB-985D-4AD0-837A-101C17418BD7}" dt="2023-09-19T09:44:07.290" v="182" actId="22"/>
          <ac:picMkLst>
            <pc:docMk/>
            <pc:sldMk cId="845433740" sldId="327"/>
            <ac:picMk id="3" creationId="{670A3591-F09F-D7B1-D416-6676C73708A5}"/>
          </ac:picMkLst>
        </pc:picChg>
      </pc:sldChg>
      <pc:sldChg chg="addSp add mod">
        <pc:chgData name="Gupta, Akshat SBOBNG-PTIY/FUF" userId="4fe7c8c1-223e-40ca-826c-1bfc0e400ebb" providerId="ADAL" clId="{03C4B7FB-985D-4AD0-837A-101C17418BD7}" dt="2023-09-20T03:52:45.545" v="215" actId="22"/>
        <pc:sldMkLst>
          <pc:docMk/>
          <pc:sldMk cId="983883539" sldId="328"/>
        </pc:sldMkLst>
        <pc:picChg chg="add">
          <ac:chgData name="Gupta, Akshat SBOBNG-PTIY/FUF" userId="4fe7c8c1-223e-40ca-826c-1bfc0e400ebb" providerId="ADAL" clId="{03C4B7FB-985D-4AD0-837A-101C17418BD7}" dt="2023-09-20T03:52:45.545" v="215" actId="22"/>
          <ac:picMkLst>
            <pc:docMk/>
            <pc:sldMk cId="983883539" sldId="328"/>
            <ac:picMk id="3" creationId="{77249B0F-3257-4E90-5A64-165685AE3990}"/>
          </ac:picMkLst>
        </pc:picChg>
      </pc:sldChg>
      <pc:sldChg chg="addSp add mod">
        <pc:chgData name="Gupta, Akshat SBOBNG-PTIY/FUF" userId="4fe7c8c1-223e-40ca-826c-1bfc0e400ebb" providerId="ADAL" clId="{03C4B7FB-985D-4AD0-837A-101C17418BD7}" dt="2023-09-20T08:16:35.737" v="220" actId="22"/>
        <pc:sldMkLst>
          <pc:docMk/>
          <pc:sldMk cId="1275425312" sldId="329"/>
        </pc:sldMkLst>
        <pc:picChg chg="add">
          <ac:chgData name="Gupta, Akshat SBOBNG-PTIY/FUF" userId="4fe7c8c1-223e-40ca-826c-1bfc0e400ebb" providerId="ADAL" clId="{03C4B7FB-985D-4AD0-837A-101C17418BD7}" dt="2023-09-20T08:16:35.737" v="220" actId="22"/>
          <ac:picMkLst>
            <pc:docMk/>
            <pc:sldMk cId="1275425312" sldId="329"/>
            <ac:picMk id="3" creationId="{C865F4F4-3F82-A5DF-2E72-C22606229873}"/>
          </ac:picMkLst>
        </pc:picChg>
      </pc:sldChg>
      <pc:sldChg chg="addSp add mod">
        <pc:chgData name="Gupta, Akshat SBOBNG-PTIY/FUF" userId="4fe7c8c1-223e-40ca-826c-1bfc0e400ebb" providerId="ADAL" clId="{03C4B7FB-985D-4AD0-837A-101C17418BD7}" dt="2023-09-20T09:21:41.860" v="240" actId="22"/>
        <pc:sldMkLst>
          <pc:docMk/>
          <pc:sldMk cId="579310409" sldId="330"/>
        </pc:sldMkLst>
        <pc:picChg chg="add">
          <ac:chgData name="Gupta, Akshat SBOBNG-PTIY/FUF" userId="4fe7c8c1-223e-40ca-826c-1bfc0e400ebb" providerId="ADAL" clId="{03C4B7FB-985D-4AD0-837A-101C17418BD7}" dt="2023-09-20T09:21:41.860" v="240" actId="22"/>
          <ac:picMkLst>
            <pc:docMk/>
            <pc:sldMk cId="579310409" sldId="330"/>
            <ac:picMk id="3" creationId="{A286B895-0F38-603C-2179-E2EABEA9CB0D}"/>
          </ac:picMkLst>
        </pc:picChg>
      </pc:sldChg>
      <pc:sldChg chg="addSp add mod">
        <pc:chgData name="Gupta, Akshat SBOBNG-PTIY/FUF" userId="4fe7c8c1-223e-40ca-826c-1bfc0e400ebb" providerId="ADAL" clId="{03C4B7FB-985D-4AD0-837A-101C17418BD7}" dt="2023-09-20T08:16:57.815" v="221" actId="22"/>
        <pc:sldMkLst>
          <pc:docMk/>
          <pc:sldMk cId="1248212364" sldId="331"/>
        </pc:sldMkLst>
        <pc:picChg chg="add">
          <ac:chgData name="Gupta, Akshat SBOBNG-PTIY/FUF" userId="4fe7c8c1-223e-40ca-826c-1bfc0e400ebb" providerId="ADAL" clId="{03C4B7FB-985D-4AD0-837A-101C17418BD7}" dt="2023-09-20T08:16:57.815" v="221" actId="22"/>
          <ac:picMkLst>
            <pc:docMk/>
            <pc:sldMk cId="1248212364" sldId="331"/>
            <ac:picMk id="3" creationId="{588E2335-1B57-6235-BEBD-9C165C082B78}"/>
          </ac:picMkLst>
        </pc:picChg>
      </pc:sldChg>
      <pc:sldChg chg="addSp add mod">
        <pc:chgData name="Gupta, Akshat SBOBNG-PTIY/FUF" userId="4fe7c8c1-223e-40ca-826c-1bfc0e400ebb" providerId="ADAL" clId="{03C4B7FB-985D-4AD0-837A-101C17418BD7}" dt="2023-09-20T08:55:26.263" v="224" actId="22"/>
        <pc:sldMkLst>
          <pc:docMk/>
          <pc:sldMk cId="3598300013" sldId="332"/>
        </pc:sldMkLst>
        <pc:picChg chg="add">
          <ac:chgData name="Gupta, Akshat SBOBNG-PTIY/FUF" userId="4fe7c8c1-223e-40ca-826c-1bfc0e400ebb" providerId="ADAL" clId="{03C4B7FB-985D-4AD0-837A-101C17418BD7}" dt="2023-09-20T08:55:26.263" v="224" actId="22"/>
          <ac:picMkLst>
            <pc:docMk/>
            <pc:sldMk cId="3598300013" sldId="332"/>
            <ac:picMk id="3" creationId="{DA1EC7C8-E908-32DD-F4B3-2F8DA48FF988}"/>
          </ac:picMkLst>
        </pc:picChg>
      </pc:sldChg>
      <pc:sldChg chg="addSp add mod">
        <pc:chgData name="Gupta, Akshat SBOBNG-PTIY/FUF" userId="4fe7c8c1-223e-40ca-826c-1bfc0e400ebb" providerId="ADAL" clId="{03C4B7FB-985D-4AD0-837A-101C17418BD7}" dt="2023-09-20T08:55:09.887" v="223" actId="22"/>
        <pc:sldMkLst>
          <pc:docMk/>
          <pc:sldMk cId="2034242942" sldId="333"/>
        </pc:sldMkLst>
        <pc:picChg chg="add">
          <ac:chgData name="Gupta, Akshat SBOBNG-PTIY/FUF" userId="4fe7c8c1-223e-40ca-826c-1bfc0e400ebb" providerId="ADAL" clId="{03C4B7FB-985D-4AD0-837A-101C17418BD7}" dt="2023-09-20T08:55:09.887" v="223" actId="22"/>
          <ac:picMkLst>
            <pc:docMk/>
            <pc:sldMk cId="2034242942" sldId="333"/>
            <ac:picMk id="3" creationId="{ECDAE0A5-608B-C417-0936-DE2FE97D8E72}"/>
          </ac:picMkLst>
        </pc:picChg>
      </pc:sldChg>
      <pc:sldChg chg="addSp add mod">
        <pc:chgData name="Gupta, Akshat SBOBNG-PTIY/FUF" userId="4fe7c8c1-223e-40ca-826c-1bfc0e400ebb" providerId="ADAL" clId="{03C4B7FB-985D-4AD0-837A-101C17418BD7}" dt="2023-09-20T08:17:22.650" v="222" actId="22"/>
        <pc:sldMkLst>
          <pc:docMk/>
          <pc:sldMk cId="2182204508" sldId="334"/>
        </pc:sldMkLst>
        <pc:picChg chg="add">
          <ac:chgData name="Gupta, Akshat SBOBNG-PTIY/FUF" userId="4fe7c8c1-223e-40ca-826c-1bfc0e400ebb" providerId="ADAL" clId="{03C4B7FB-985D-4AD0-837A-101C17418BD7}" dt="2023-09-20T08:17:22.650" v="222" actId="22"/>
          <ac:picMkLst>
            <pc:docMk/>
            <pc:sldMk cId="2182204508" sldId="334"/>
            <ac:picMk id="3" creationId="{37338FCD-FFE3-A570-5ACE-E6441AFDEE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995195"/>
          </a:xfrm>
        </p:spPr>
        <p:txBody>
          <a:bodyPr/>
          <a:lstStyle/>
          <a:p>
            <a:r>
              <a:rPr lang="en-US" dirty="0"/>
              <a:t>Journey Scrapbook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2398880"/>
            <a:ext cx="9500507" cy="1595604"/>
          </a:xfrm>
        </p:spPr>
        <p:txBody>
          <a:bodyPr/>
          <a:lstStyle/>
          <a:p>
            <a:r>
              <a:rPr lang="en-US" dirty="0"/>
              <a:t>Akshat Gupta</a:t>
            </a:r>
          </a:p>
          <a:p>
            <a:r>
              <a:rPr lang="en-US" dirty="0"/>
              <a:t>Batch-6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58" y="198407"/>
            <a:ext cx="9779183" cy="792163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999" y="1404638"/>
            <a:ext cx="10228002" cy="47704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/>
              <a:t>PANDAS – Panel Datasets </a:t>
            </a:r>
          </a:p>
          <a:p>
            <a:pPr marL="457200" indent="-457200">
              <a:buAutoNum type="alphaLcPeriod"/>
            </a:pPr>
            <a:r>
              <a:rPr lang="en-US" sz="2400" dirty="0" err="1"/>
              <a:t>Dataframe</a:t>
            </a:r>
            <a:endParaRPr lang="en-US" sz="2400" dirty="0"/>
          </a:p>
          <a:p>
            <a:pPr marL="457200" indent="-457200">
              <a:buAutoNum type="alphaLcPeriod"/>
            </a:pPr>
            <a:r>
              <a:rPr lang="en-US" sz="2400" dirty="0"/>
              <a:t>Functions on </a:t>
            </a:r>
            <a:r>
              <a:rPr lang="en-US" sz="2400" dirty="0" err="1"/>
              <a:t>dataframe</a:t>
            </a:r>
            <a:endParaRPr lang="en-US" sz="2400" dirty="0"/>
          </a:p>
          <a:p>
            <a:pPr marL="457200" indent="-457200">
              <a:buAutoNum type="alphaLcPeriod"/>
            </a:pPr>
            <a:r>
              <a:rPr lang="en-US" sz="2400" dirty="0"/>
              <a:t>Changing column to lowercase</a:t>
            </a:r>
          </a:p>
          <a:p>
            <a:pPr marL="457200" indent="-457200">
              <a:buAutoNum type="alphaLcPeriod"/>
            </a:pPr>
            <a:r>
              <a:rPr lang="en-US" sz="2400" dirty="0"/>
              <a:t>Dropping Null Values</a:t>
            </a:r>
          </a:p>
          <a:p>
            <a:pPr marL="457200" indent="-457200">
              <a:buAutoNum type="alphaLcPeriod"/>
            </a:pPr>
            <a:r>
              <a:rPr lang="en-US" sz="2400" dirty="0"/>
              <a:t>Dropping columns with null values</a:t>
            </a:r>
          </a:p>
          <a:p>
            <a:pPr marL="457200" indent="-457200">
              <a:buAutoNum type="alphaLcPeriod"/>
            </a:pPr>
            <a:r>
              <a:rPr lang="en-US" sz="2400" dirty="0"/>
              <a:t>Filling null values</a:t>
            </a:r>
          </a:p>
          <a:p>
            <a:pPr marL="457200" indent="-457200">
              <a:buAutoNum type="alphaLcPeriod"/>
            </a:pPr>
            <a:r>
              <a:rPr lang="en-US" sz="2400" dirty="0"/>
              <a:t>Describe columns</a:t>
            </a:r>
          </a:p>
          <a:p>
            <a:pPr marL="457200" indent="-457200">
              <a:buAutoNum type="alphaLcPeriod"/>
            </a:pPr>
            <a:r>
              <a:rPr lang="en-US" sz="2400" dirty="0"/>
              <a:t>Value counts()</a:t>
            </a:r>
          </a:p>
          <a:p>
            <a:pPr marL="457200" indent="-457200">
              <a:buAutoNum type="alphaLcPeriod"/>
            </a:pPr>
            <a:r>
              <a:rPr lang="en-US" sz="2400" dirty="0"/>
              <a:t>Selected rows or columns of </a:t>
            </a:r>
            <a:r>
              <a:rPr lang="en-US" sz="2400" dirty="0" err="1"/>
              <a:t>dataframe</a:t>
            </a:r>
            <a:endParaRPr lang="en-US" sz="2400" dirty="0"/>
          </a:p>
          <a:p>
            <a:pPr marL="457200" indent="-457200">
              <a:buAutoNum type="alphaLcPeriod"/>
            </a:pPr>
            <a:r>
              <a:rPr lang="en-US" sz="2400" dirty="0"/>
              <a:t>Conditional selection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444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49B0F-3257-4E90-5A64-165685AE3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5" y="491974"/>
            <a:ext cx="9525490" cy="58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8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5F4F4-3F82-A5DF-2E72-C22606229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" y="0"/>
            <a:ext cx="10904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25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E2335-1B57-6235-BEBD-9C165C08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58" y="0"/>
            <a:ext cx="1096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12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38FCD-FFE3-A570-5ACE-E6441AFDE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0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AE0A5-608B-C417-0936-DE2FE97D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73" y="0"/>
            <a:ext cx="10971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4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EC7C8-E908-32DD-F4B3-2F8DA48F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9" y="860293"/>
            <a:ext cx="10357382" cy="51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0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86B895-0F38-603C-2179-E2EABEA9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40" y="0"/>
            <a:ext cx="10991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10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19" y="381000"/>
            <a:ext cx="9779183" cy="1325563"/>
          </a:xfrm>
        </p:spPr>
        <p:txBody>
          <a:bodyPr/>
          <a:lstStyle/>
          <a:p>
            <a:r>
              <a:rPr lang="en-US" dirty="0"/>
              <a:t>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20" y="1706563"/>
            <a:ext cx="9779182" cy="477043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Driver process</a:t>
            </a:r>
          </a:p>
          <a:p>
            <a:r>
              <a:rPr lang="en-US" dirty="0"/>
              <a:t>Executors</a:t>
            </a:r>
          </a:p>
          <a:p>
            <a:r>
              <a:rPr lang="en-US" dirty="0"/>
              <a:t>Cluster Manager</a:t>
            </a:r>
          </a:p>
          <a:p>
            <a:r>
              <a:rPr lang="en-US" dirty="0"/>
              <a:t>Partition</a:t>
            </a:r>
          </a:p>
          <a:p>
            <a:r>
              <a:rPr lang="en-US" dirty="0"/>
              <a:t>Job, Stage and Task</a:t>
            </a:r>
          </a:p>
          <a:p>
            <a:r>
              <a:rPr lang="en-US" dirty="0"/>
              <a:t>Lazy Evaluation</a:t>
            </a:r>
          </a:p>
          <a:p>
            <a:r>
              <a:rPr lang="en-US" dirty="0"/>
              <a:t>RDD (Resilient Distributed Dataset</a:t>
            </a:r>
          </a:p>
          <a:p>
            <a:r>
              <a:rPr lang="en-US" dirty="0"/>
              <a:t>Caching, Catalyst, Tungsten</a:t>
            </a:r>
          </a:p>
          <a:p>
            <a:r>
              <a:rPr lang="en-US" dirty="0"/>
              <a:t>RDD vs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2 transformations – </a:t>
            </a:r>
            <a:r>
              <a:rPr lang="en-US" dirty="0" err="1"/>
              <a:t>WithColumn</a:t>
            </a:r>
            <a:r>
              <a:rPr lang="en-US" dirty="0"/>
              <a:t> and </a:t>
            </a:r>
            <a:r>
              <a:rPr lang="en-US" dirty="0" err="1"/>
              <a:t>WithColumnRenamed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9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387A9-31A3-5B70-928E-0133BEC0D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25" y="0"/>
            <a:ext cx="1093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4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-260684"/>
            <a:ext cx="7096933" cy="3689684"/>
          </a:xfrm>
        </p:spPr>
        <p:txBody>
          <a:bodyPr/>
          <a:lstStyle/>
          <a:p>
            <a:r>
              <a:rPr lang="en-US" dirty="0"/>
              <a:t>Custom </a:t>
            </a:r>
            <a:br>
              <a:rPr lang="en-US" dirty="0"/>
            </a:br>
            <a:r>
              <a:rPr lang="en-US" dirty="0"/>
              <a:t>Training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- 4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19-Sept-2023 to 22-Sept-2023</a:t>
            </a:r>
          </a:p>
        </p:txBody>
      </p:sp>
    </p:spTree>
    <p:extLst>
      <p:ext uri="{BB962C8B-B14F-4D97-AF65-F5344CB8AC3E}">
        <p14:creationId xmlns:p14="http://schemas.microsoft.com/office/powerpoint/2010/main" val="3620157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FD673-0C56-9A87-37A9-342E1CEE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22" y="660257"/>
            <a:ext cx="8852355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2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5329D-CBA1-7704-F6BA-6EC4182A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9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7F216-D3DE-A7F9-7053-689AB41B7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" y="0"/>
            <a:ext cx="10955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47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EF535-EE6D-D963-8809-F1AEF715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1" y="0"/>
            <a:ext cx="1098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80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845389"/>
            <a:ext cx="9779183" cy="723152"/>
          </a:xfrm>
        </p:spPr>
        <p:txBody>
          <a:bodyPr/>
          <a:lstStyle/>
          <a:p>
            <a:r>
              <a:rPr lang="en-US" dirty="0"/>
              <a:t>Day 4 – </a:t>
            </a:r>
            <a:r>
              <a:rPr lang="en-US" dirty="0" err="1"/>
              <a:t>PySpark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4770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Partitioning</a:t>
            </a:r>
          </a:p>
          <a:p>
            <a:r>
              <a:rPr lang="en-US" dirty="0"/>
              <a:t>Spark UI URL</a:t>
            </a:r>
          </a:p>
          <a:p>
            <a:r>
              <a:rPr lang="en-US" dirty="0"/>
              <a:t>SQL in </a:t>
            </a:r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Drop duplicates</a:t>
            </a:r>
          </a:p>
          <a:p>
            <a:r>
              <a:rPr lang="en-US" dirty="0"/>
              <a:t>When – Otherwise condition</a:t>
            </a:r>
          </a:p>
          <a:p>
            <a:r>
              <a:rPr lang="en-US" dirty="0" err="1"/>
              <a:t>Concat</a:t>
            </a:r>
            <a:r>
              <a:rPr lang="en-US" dirty="0"/>
              <a:t> and Functions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Joins</a:t>
            </a:r>
          </a:p>
          <a:p>
            <a:r>
              <a:rPr lang="en-US" dirty="0"/>
              <a:t>Group By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9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6E90A9-C8F8-FD82-FCD0-77109ACF4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7" b="16209"/>
          <a:stretch/>
        </p:blipFill>
        <p:spPr>
          <a:xfrm>
            <a:off x="835632" y="474453"/>
            <a:ext cx="10023891" cy="45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35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496E29-7AC2-F7C0-A95B-8070DFC0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00" y="948906"/>
            <a:ext cx="9368137" cy="52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7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57E697-D60A-2387-B012-FEFD4909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26" y="542512"/>
            <a:ext cx="10041148" cy="58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26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FB83F-27AF-1F1F-5672-F5A9A3EB3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74" y="669938"/>
            <a:ext cx="10153290" cy="59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86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AD219C-423A-CC85-6D15-6DB7DD32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25" y="522051"/>
            <a:ext cx="9974312" cy="56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43388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Python Functions – </a:t>
            </a:r>
          </a:p>
          <a:p>
            <a:r>
              <a:rPr lang="en-US" dirty="0"/>
              <a:t>Function composition</a:t>
            </a:r>
          </a:p>
          <a:p>
            <a:r>
              <a:rPr lang="en-US" dirty="0"/>
              <a:t>Recursive function</a:t>
            </a:r>
          </a:p>
          <a:p>
            <a:r>
              <a:rPr lang="en-US" dirty="0"/>
              <a:t>Generator function</a:t>
            </a:r>
          </a:p>
          <a:p>
            <a:r>
              <a:rPr lang="en-US" dirty="0"/>
              <a:t>Decorator function (logging)</a:t>
            </a:r>
          </a:p>
          <a:p>
            <a:r>
              <a:rPr lang="en-US" dirty="0"/>
              <a:t>Types of Argument</a:t>
            </a:r>
          </a:p>
          <a:p>
            <a:r>
              <a:rPr lang="en-US" dirty="0"/>
              <a:t>Classes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/>
              <a:t>Lambda function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24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500A7-83CD-9685-8B60-0CF43D17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21" y="825403"/>
            <a:ext cx="9023229" cy="52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36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E3CBBF-7F73-80D5-FCFB-5F98FEA9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7" y="555940"/>
            <a:ext cx="9780629" cy="57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41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r>
              <a:rPr lang="en-US" dirty="0"/>
              <a:t>Akshat Gupta</a:t>
            </a:r>
          </a:p>
          <a:p>
            <a:r>
              <a:rPr lang="en-US" dirty="0"/>
              <a:t>Akshat.gupta2@shell.com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D47B41-0CB8-8DC0-6A3C-9AC98EEFA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05" y="723761"/>
            <a:ext cx="10484389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4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CC70F-0A4A-2EAC-384F-7DBF08C80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714235"/>
            <a:ext cx="10554242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D97D6-FB10-631B-D9BF-4F0E1421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0" y="25225"/>
            <a:ext cx="10884459" cy="68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5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81FD9-3884-EE01-C3D1-B18BE844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" y="0"/>
            <a:ext cx="1089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3BC47-FFA7-9453-C000-310B527F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55" y="0"/>
            <a:ext cx="10920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A3591-F09F-D7B1-D416-6676C737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3" y="0"/>
            <a:ext cx="10909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3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5056</TotalTime>
  <Words>177</Words>
  <Application>Microsoft Office PowerPoint</Application>
  <PresentationFormat>Widescreen</PresentationFormat>
  <Paragraphs>81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Tenorite</vt:lpstr>
      <vt:lpstr>Office Theme</vt:lpstr>
      <vt:lpstr>Journey Scrapbook</vt:lpstr>
      <vt:lpstr>Custom  Training   Week - 4</vt:lpstr>
      <vt:lpstr>Day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 – PySpark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</dc:title>
  <dc:creator>Gupta, Akshat SBOBNG-PTIY/FUF</dc:creator>
  <cp:lastModifiedBy>Gupta, Akshat SBOBNG-PTIY/FUF</cp:lastModifiedBy>
  <cp:revision>8</cp:revision>
  <dcterms:created xsi:type="dcterms:W3CDTF">2023-08-22T05:45:29Z</dcterms:created>
  <dcterms:modified xsi:type="dcterms:W3CDTF">2023-09-22T10:46:04Z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